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0" r:id="rId4"/>
    <p:sldId id="257" r:id="rId5"/>
    <p:sldId id="282" r:id="rId6"/>
    <p:sldId id="259" r:id="rId7"/>
    <p:sldId id="283" r:id="rId8"/>
    <p:sldId id="268" r:id="rId9"/>
    <p:sldId id="279" r:id="rId10"/>
    <p:sldId id="270" r:id="rId11"/>
    <p:sldId id="269" r:id="rId12"/>
    <p:sldId id="264" r:id="rId13"/>
    <p:sldId id="263" r:id="rId14"/>
    <p:sldId id="271" r:id="rId15"/>
    <p:sldId id="289" r:id="rId16"/>
    <p:sldId id="278" r:id="rId17"/>
    <p:sldId id="284" r:id="rId18"/>
    <p:sldId id="277" r:id="rId19"/>
    <p:sldId id="285" r:id="rId20"/>
    <p:sldId id="273" r:id="rId21"/>
    <p:sldId id="286" r:id="rId22"/>
    <p:sldId id="274" r:id="rId23"/>
    <p:sldId id="287" r:id="rId24"/>
    <p:sldId id="272" r:id="rId25"/>
    <p:sldId id="288" r:id="rId26"/>
    <p:sldId id="275" r:id="rId27"/>
    <p:sldId id="290" r:id="rId28"/>
    <p:sldId id="260" r:id="rId29"/>
    <p:sldId id="291" r:id="rId30"/>
    <p:sldId id="293" r:id="rId31"/>
    <p:sldId id="299" r:id="rId32"/>
    <p:sldId id="292" r:id="rId33"/>
    <p:sldId id="294" r:id="rId34"/>
    <p:sldId id="295" r:id="rId35"/>
    <p:sldId id="296" r:id="rId36"/>
    <p:sldId id="297" r:id="rId37"/>
    <p:sldId id="300" r:id="rId38"/>
    <p:sldId id="29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758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675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589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80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04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473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049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38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467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315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14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32BF-34A3-45B8-B403-F63CB63B0265}" type="datetimeFigureOut">
              <a:rPr lang="en-IE" smtClean="0"/>
              <a:t>25/06/2021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E4B0-FCF8-44D0-9675-AF85DC84FF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290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gi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575" y="20431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       ♡ 6</a:t>
            </a:r>
            <a:r>
              <a:rPr lang="en-IE" baseline="30000" dirty="0" smtClean="0"/>
              <a:t>th</a:t>
            </a:r>
            <a:r>
              <a:rPr lang="en-IE" dirty="0" smtClean="0"/>
              <a:t> Class 2021 Graduation </a:t>
            </a:r>
            <a:r>
              <a:rPr lang="en-IE" dirty="0"/>
              <a:t>♡</a:t>
            </a:r>
            <a:r>
              <a:rPr lang="en-IE" dirty="0" smtClean="0"/>
              <a:t>											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575" y="2852935"/>
            <a:ext cx="6400800" cy="1384101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This year has been a different one but we still managed to make memories that will last a lifetime.</a:t>
            </a:r>
            <a:endParaRPr lang="en-IE" dirty="0"/>
          </a:p>
        </p:txBody>
      </p:sp>
      <p:sp>
        <p:nvSpPr>
          <p:cNvPr id="6" name="AutoShape 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9" name="AutoShape 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1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" name="AutoShape 1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4" name="AutoShape 1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2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6" name="AutoShape 22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7" name="AutoShape 24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8" name="AutoShape 26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9" name="AutoShape 28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" name="AutoShape 30" descr="Pink Love Heart Png Hd Transparent Pink Love Heart - Cute Pink Heart  Clipart , Free Transparent Clipart - ClipartKey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1" name="AutoShape 32" descr="Transparent Background Fancy Borders , Free Transparent Clipart - ClipartKey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16" name="Picture 36" descr="C:\Users\Admin\Music\gra.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651190"/>
            <a:ext cx="2530475" cy="22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9" name="Picture 39" descr="C:\Users\Admin\Music\gra.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57769"/>
            <a:ext cx="2771800" cy="24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C:\Users\Admin\Music\gra.4aga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09" y="4113737"/>
            <a:ext cx="3333652" cy="25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Milk &amp; Mocha Sticker for LINE, WhatsApp, Telegram — Android, iPhone i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6" y="2936594"/>
            <a:ext cx="1644816" cy="16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42" descr="Pusheen - Home | Facebook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3" name="AutoShape 44" descr="Pusheen - Home | Facebook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4" name="AutoShape 46" descr="Pusheen - Home | Facebook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5" name="AutoShape 48" descr="Pusheen - Home | Facebook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" name="AutoShape 50" descr="Pusheen - Home | Facebook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" name="AutoShape 52" descr="Pusheen - Home | Facebook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9" name="AutoShape 54" descr="Pusheen - Home | Facebook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" name="AutoShape 56" descr="Pusheen - Home | Facebook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" name="AutoShape 58" descr="Pusheen - Home | Facebook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2" name="AutoShape 60" descr="Pusheen - Home | Facebook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5" name="AutoShape 62" descr="Pusheen - Home | Facebook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17" name="AutoShape 64" descr="Pusheen - Home | Facebook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521" name="AutoShape 66" descr="Pusheen - Home | Facebook"/>
          <p:cNvSpPr>
            <a:spLocks noChangeAspect="1" noChangeArrowheads="1"/>
          </p:cNvSpPr>
          <p:nvPr/>
        </p:nvSpPr>
        <p:spPr bwMode="auto">
          <a:xfrm>
            <a:off x="4422775" y="412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47" name="Picture 6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75014"/>
            <a:ext cx="18319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2" name="AutoShape 69" descr="Rilakkuma: Bear essentials"/>
          <p:cNvSpPr>
            <a:spLocks noChangeAspect="1" noChangeArrowheads="1"/>
          </p:cNvSpPr>
          <p:nvPr/>
        </p:nvSpPr>
        <p:spPr bwMode="auto">
          <a:xfrm>
            <a:off x="4575175" y="427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20550" name="Picture 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" y="110247"/>
            <a:ext cx="1670901" cy="203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Rick Astley  Never Gonna Give You Up Vide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3968" y="54868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811275"/>
      </p:ext>
    </p:extLst>
  </p:cSld>
  <p:clrMapOvr>
    <a:masterClrMapping/>
  </p:clrMapOvr>
  <p:transition spd="slow" advTm="134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" y="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27901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298">
        <p14:switch dir="r"/>
      </p:transition>
    </mc:Choice>
    <mc:Fallback xmlns="">
      <p:transition spd="slow" advTm="4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45486"/>
            <a:ext cx="10729192" cy="8046894"/>
          </a:xfrm>
        </p:spPr>
      </p:pic>
    </p:spTree>
    <p:extLst>
      <p:ext uri="{BB962C8B-B14F-4D97-AF65-F5344CB8AC3E}">
        <p14:creationId xmlns:p14="http://schemas.microsoft.com/office/powerpoint/2010/main" val="2564785536"/>
      </p:ext>
    </p:extLst>
  </p:cSld>
  <p:clrMapOvr>
    <a:masterClrMapping/>
  </p:clrMapOvr>
  <p:transition spd="slow" advTm="4894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88640"/>
            <a:ext cx="1015312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45496"/>
      </p:ext>
    </p:extLst>
  </p:cSld>
  <p:clrMapOvr>
    <a:masterClrMapping/>
  </p:clrMapOvr>
  <p:transition spd="slow" advTm="1614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378185"/>
      </p:ext>
    </p:extLst>
  </p:cSld>
  <p:clrMapOvr>
    <a:masterClrMapping/>
  </p:clrMapOvr>
  <p:transition spd="slow" advTm="1228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3140968"/>
            <a:ext cx="4546848" cy="346050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84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34">
        <p14:window dir="vert"/>
      </p:transition>
    </mc:Choice>
    <mc:Fallback xmlns="">
      <p:transition spd="slow" advTm="43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IMG_5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43">
        <p14:prism/>
      </p:transition>
    </mc:Choice>
    <mc:Fallback xmlns="">
      <p:transition spd="slow" advTm="52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203" y="-1107563"/>
            <a:ext cx="6551596" cy="9144001"/>
          </a:xfrm>
        </p:spPr>
      </p:pic>
    </p:spTree>
    <p:extLst>
      <p:ext uri="{BB962C8B-B14F-4D97-AF65-F5344CB8AC3E}">
        <p14:creationId xmlns:p14="http://schemas.microsoft.com/office/powerpoint/2010/main" val="32296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02">
        <p14:vortex dir="r"/>
      </p:transition>
    </mc:Choice>
    <mc:Fallback xmlns="">
      <p:transition spd="slow" advTm="2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IMG_5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9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">
        <p14:ferris dir="l"/>
      </p:transition>
    </mc:Choice>
    <mc:Fallback xmlns="">
      <p:transition spd="slow" advTm="36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059832" y="4149080"/>
            <a:ext cx="1368152" cy="792088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4005994"/>
      </p:ext>
    </p:extLst>
  </p:cSld>
  <p:clrMapOvr>
    <a:masterClrMapping/>
  </p:clrMapOvr>
  <p:transition spd="slow" advTm="3427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IMG_5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21620"/>
      </p:ext>
    </p:extLst>
  </p:cSld>
  <p:clrMapOvr>
    <a:masterClrMapping/>
  </p:clrMapOvr>
  <p:transition spd="slow" advTm="3904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nope</a:t>
            </a:r>
            <a:endParaRPr lang="en-I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620"/>
            <a:ext cx="9265029" cy="6948772"/>
          </a:xfrm>
        </p:spPr>
      </p:pic>
    </p:spTree>
    <p:extLst>
      <p:ext uri="{BB962C8B-B14F-4D97-AF65-F5344CB8AC3E}">
        <p14:creationId xmlns:p14="http://schemas.microsoft.com/office/powerpoint/2010/main" val="980572475"/>
      </p:ext>
    </p:extLst>
  </p:cSld>
  <p:clrMapOvr>
    <a:masterClrMapping/>
  </p:clrMapOvr>
  <p:transition spd="slow" advTm="3937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2"/>
            <a:ext cx="9144000" cy="6838287"/>
          </a:xfrm>
        </p:spPr>
      </p:pic>
    </p:spTree>
    <p:extLst>
      <p:ext uri="{BB962C8B-B14F-4D97-AF65-F5344CB8AC3E}">
        <p14:creationId xmlns:p14="http://schemas.microsoft.com/office/powerpoint/2010/main" val="38491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404">
        <p14:honeycomb/>
      </p:transition>
    </mc:Choice>
    <mc:Fallback xmlns="">
      <p:transition spd="slow" advTm="3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IMG_5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62">
        <p:blinds dir="vert"/>
      </p:transition>
    </mc:Choice>
    <mc:Fallback xmlns="">
      <p:transition spd="slow" advTm="376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3068960"/>
            <a:ext cx="4752528" cy="1143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8740" y="170892"/>
            <a:ext cx="6858000" cy="6516216"/>
          </a:xfrm>
        </p:spPr>
      </p:pic>
    </p:spTree>
    <p:extLst>
      <p:ext uri="{BB962C8B-B14F-4D97-AF65-F5344CB8AC3E}">
        <p14:creationId xmlns:p14="http://schemas.microsoft.com/office/powerpoint/2010/main" val="2386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90">
        <p14:flythrough/>
      </p:transition>
    </mc:Choice>
    <mc:Fallback xmlns="">
      <p:transition spd="slow" advTm="30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ownloads\IMG_5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1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388">
        <p14:glitter pattern="hexagon"/>
      </p:transition>
    </mc:Choice>
    <mc:Fallback xmlns="">
      <p:transition spd="slow" advTm="3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491880" y="2276872"/>
            <a:ext cx="3456384" cy="144016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" y="0"/>
            <a:ext cx="9073008" cy="6804756"/>
          </a:xfrm>
        </p:spPr>
      </p:pic>
    </p:spTree>
    <p:extLst>
      <p:ext uri="{BB962C8B-B14F-4D97-AF65-F5344CB8AC3E}">
        <p14:creationId xmlns:p14="http://schemas.microsoft.com/office/powerpoint/2010/main" val="5058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94">
        <p:circle/>
      </p:transition>
    </mc:Choice>
    <mc:Fallback xmlns="">
      <p:transition spd="slow" advTm="41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IMG_5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817">
        <p14:glitter pattern="hexagon"/>
      </p:transition>
    </mc:Choice>
    <mc:Fallback xmlns="">
      <p:transition spd="slow" advTm="28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619672" y="4293096"/>
            <a:ext cx="3538736" cy="499194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302" y="-848302"/>
            <a:ext cx="7447396" cy="9144000"/>
          </a:xfrm>
        </p:spPr>
      </p:pic>
    </p:spTree>
    <p:extLst>
      <p:ext uri="{BB962C8B-B14F-4D97-AF65-F5344CB8AC3E}">
        <p14:creationId xmlns:p14="http://schemas.microsoft.com/office/powerpoint/2010/main" val="711081333"/>
      </p:ext>
    </p:extLst>
  </p:cSld>
  <p:clrMapOvr>
    <a:masterClrMapping/>
  </p:clrMapOvr>
  <p:transition spd="slow" advTm="3429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IMG_5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53">
        <p:dissolve/>
      </p:transition>
    </mc:Choice>
    <mc:Fallback xmlns="">
      <p:transition spd="slow" advTm="355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99"/>
            <a:ext cx="9144000" cy="67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7">
        <p14:flythrough/>
      </p:transition>
    </mc:Choice>
    <mc:Fallback xmlns="">
      <p:transition spd="slow" advTm="2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IMG_5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4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548">
        <p:checker/>
      </p:transition>
    </mc:Choice>
    <mc:Fallback xmlns="">
      <p:transition spd="slow" advTm="354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3923928" y="2130425"/>
            <a:ext cx="1296144" cy="650503"/>
          </a:xfrm>
        </p:spPr>
        <p:txBody>
          <a:bodyPr>
            <a:normAutofit fontScale="90000"/>
          </a:bodyPr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3886200"/>
            <a:ext cx="1080120" cy="118864"/>
          </a:xfrm>
        </p:spPr>
        <p:txBody>
          <a:bodyPr>
            <a:normAutofit fontScale="25000" lnSpcReduction="20000"/>
          </a:bodyPr>
          <a:lstStyle/>
          <a:p>
            <a:endParaRPr lang="en-IE" dirty="0"/>
          </a:p>
        </p:txBody>
      </p:sp>
      <p:pic>
        <p:nvPicPr>
          <p:cNvPr id="2050" name="Picture 2" descr="C:\Users\Admin\Downloads\IMG_5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1">
        <p:fade/>
      </p:transition>
    </mc:Choice>
    <mc:Fallback xmlns="">
      <p:transition spd="med" advTm="37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IMG_5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63">
        <p:split orient="vert"/>
      </p:transition>
    </mc:Choice>
    <mc:Fallback xmlns="">
      <p:transition spd="slow" advTm="33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6th class photos 2021\IMG-5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8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968">
        <p14:vortex dir="r"/>
      </p:transition>
    </mc:Choice>
    <mc:Fallback xmlns="">
      <p:transition spd="slow" advTm="39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ownloads\IMG_5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34">
        <p14:ripple/>
      </p:transition>
    </mc:Choice>
    <mc:Fallback xmlns="">
      <p:transition spd="slow" advTm="32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ownloads\IMG_5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9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92">
        <p14:prism isContent="1" isInverted="1"/>
      </p:transition>
    </mc:Choice>
    <mc:Fallback xmlns="">
      <p:transition spd="slow" advTm="32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ownloads\IMG_6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02">
        <p:circle/>
      </p:transition>
    </mc:Choice>
    <mc:Fallback xmlns="">
      <p:transition spd="slow" advTm="370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ownloads\IMG_5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6">
        <p14:window dir="vert"/>
      </p:transition>
    </mc:Choice>
    <mc:Fallback xmlns="">
      <p:transition spd="slow" advTm="3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ownloads\IMG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28">
        <p14:honeycomb/>
      </p:transition>
    </mc:Choice>
    <mc:Fallback xmlns="">
      <p:transition spd="slow" advTm="8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Music\class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029">
        <p14:warp dir="in"/>
      </p:transition>
    </mc:Choice>
    <mc:Fallback xmlns="">
      <p:transition spd="slow" advTm="60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ownloads\IMG_628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5560" y="6621076"/>
            <a:ext cx="1728192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" dirty="0" smtClean="0"/>
              <a:t>Yare </a:t>
            </a:r>
            <a:r>
              <a:rPr lang="en-IE" sz="200" dirty="0" err="1" smtClean="0"/>
              <a:t>yare</a:t>
            </a:r>
            <a:r>
              <a:rPr lang="en-IE" sz="200" dirty="0" smtClean="0"/>
              <a:t> daze</a:t>
            </a:r>
            <a:endParaRPr lang="en-IE" sz="200" dirty="0"/>
          </a:p>
        </p:txBody>
      </p:sp>
      <p:sp>
        <p:nvSpPr>
          <p:cNvPr id="4" name="TextBox 3"/>
          <p:cNvSpPr txBox="1"/>
          <p:nvPr/>
        </p:nvSpPr>
        <p:spPr>
          <a:xfrm>
            <a:off x="5265771" y="0"/>
            <a:ext cx="38461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We will miss Thornleigh</a:t>
            </a:r>
          </a:p>
          <a:p>
            <a:r>
              <a:rPr lang="en-IE" sz="4000" dirty="0" smtClean="0">
                <a:latin typeface="Coronet" panose="03030502040406070605" pitchFamily="66" charset="0"/>
                <a:cs typeface="Microsoft Uighur" panose="02000000000000000000" pitchFamily="2" charset="-78"/>
              </a:rPr>
              <a:t>very much and we wish everyone the best. </a:t>
            </a:r>
            <a:endParaRPr lang="en-IE" sz="4000" dirty="0">
              <a:latin typeface="Coronet" panose="03030502040406070605" pitchFamily="66" charset="0"/>
              <a:cs typeface="Microsoft Uighur" panose="02000000000000000000" pitchFamily="2" charset="-78"/>
            </a:endParaRPr>
          </a:p>
        </p:txBody>
      </p:sp>
      <p:pic>
        <p:nvPicPr>
          <p:cNvPr id="19459" name="Picture 3" descr="C:\Users\Admin\Music\gra.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72" y="4365104"/>
            <a:ext cx="1152128" cy="129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Milk bear and mocha bear | The Shipping Club (Make :3 To Joi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017625" cy="17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Cute Heart Sticker - Cute Heart Love - Discover &amp; Share GI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9160"/>
            <a:ext cx="1049187" cy="104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8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125">
        <p14:ripple/>
      </p:transition>
    </mc:Choice>
    <mc:Fallback xmlns="">
      <p:transition spd="slow" advTm="10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2"/>
            <a:ext cx="9241027" cy="69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8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1">
        <p:fade/>
      </p:transition>
    </mc:Choice>
    <mc:Fallback xmlns="">
      <p:transition spd="med" advTm="1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G_5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54">
        <p:circle/>
      </p:transition>
    </mc:Choice>
    <mc:Fallback xmlns="">
      <p:transition spd="slow" advTm="345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300256"/>
            <a:ext cx="11010197" cy="82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65">
        <p14:conveyor dir="l"/>
      </p:transition>
    </mc:Choice>
    <mc:Fallback xmlns="">
      <p:transition spd="slow" advTm="18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IMG_5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37">
        <p:fade/>
      </p:transition>
    </mc:Choice>
    <mc:Fallback xmlns="">
      <p:transition spd="med" advTm="3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" y="11373"/>
            <a:ext cx="9128836" cy="6846627"/>
          </a:xfrm>
        </p:spPr>
      </p:pic>
    </p:spTree>
    <p:extLst>
      <p:ext uri="{BB962C8B-B14F-4D97-AF65-F5344CB8AC3E}">
        <p14:creationId xmlns:p14="http://schemas.microsoft.com/office/powerpoint/2010/main" val="21785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58">
        <p:split orient="vert"/>
      </p:transition>
    </mc:Choice>
    <mc:Fallback xmlns="">
      <p:transition spd="slow" advTm="405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636912"/>
            <a:ext cx="1332148" cy="86243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2483768" y="2924945"/>
            <a:ext cx="4248472" cy="252028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026" name="Picture 2" descr="C:\Users\Admin\Downloads\IMG_5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68" y="29166"/>
            <a:ext cx="6840760" cy="67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58185"/>
      </p:ext>
    </p:extLst>
  </p:cSld>
  <p:clrMapOvr>
    <a:masterClrMapping/>
  </p:clrMapOvr>
  <p:transition spd="slow" advTm="4125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55</Words>
  <Application>Microsoft Office PowerPoint</Application>
  <PresentationFormat>On-screen Show (4:3)</PresentationFormat>
  <Paragraphs>6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Coronet</vt:lpstr>
      <vt:lpstr>Microsoft Uighur</vt:lpstr>
      <vt:lpstr>Office Theme</vt:lpstr>
      <vt:lpstr>       ♡ 6th Class 2021 Graduation ♡           </vt:lpstr>
      <vt:lpstr>nope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</dc:title>
  <dc:creator>Admin</dc:creator>
  <cp:lastModifiedBy>Laura Corbet</cp:lastModifiedBy>
  <cp:revision>25</cp:revision>
  <dcterms:created xsi:type="dcterms:W3CDTF">2021-06-10T12:17:33Z</dcterms:created>
  <dcterms:modified xsi:type="dcterms:W3CDTF">2021-06-25T08:30:28Z</dcterms:modified>
</cp:coreProperties>
</file>